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80" r:id="rId2"/>
    <p:sldMasterId id="2147483684" r:id="rId3"/>
  </p:sldMasterIdLst>
  <p:sldIdLst>
    <p:sldId id="304" r:id="rId4"/>
    <p:sldId id="305" r:id="rId5"/>
    <p:sldId id="261" r:id="rId6"/>
    <p:sldId id="262" r:id="rId7"/>
    <p:sldId id="259" r:id="rId8"/>
    <p:sldId id="260" r:id="rId9"/>
    <p:sldId id="264" r:id="rId10"/>
    <p:sldId id="265" r:id="rId11"/>
    <p:sldId id="267" r:id="rId12"/>
    <p:sldId id="271" r:id="rId13"/>
    <p:sldId id="296" r:id="rId14"/>
    <p:sldId id="279" r:id="rId15"/>
    <p:sldId id="299" r:id="rId16"/>
    <p:sldId id="282" r:id="rId17"/>
    <p:sldId id="283" r:id="rId18"/>
    <p:sldId id="306" r:id="rId19"/>
    <p:sldId id="284" r:id="rId20"/>
    <p:sldId id="285" r:id="rId21"/>
    <p:sldId id="290" r:id="rId22"/>
    <p:sldId id="303" r:id="rId23"/>
    <p:sldId id="307" r:id="rId24"/>
    <p:sldId id="302" r:id="rId25"/>
    <p:sldId id="308" r:id="rId26"/>
    <p:sldId id="298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7200" b="1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200" b="1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200" b="1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200" b="1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200" b="1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7200" b="1"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7200" b="1"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7200" b="1"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7200" b="1"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5050"/>
    <a:srgbClr val="00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10" autoAdjust="0"/>
  </p:normalViewPr>
  <p:slideViewPr>
    <p:cSldViewPr>
      <p:cViewPr varScale="1">
        <p:scale>
          <a:sx n="79" d="100"/>
          <a:sy n="79" d="100"/>
        </p:scale>
        <p:origin x="11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674AB9-2071-496D-AEDE-AFF16C315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CD902-F973-435A-8285-26C84874B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85C75-D4C1-4CDD-B472-8B4962064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984AB-69D8-43D2-963D-CC9523111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157DF-2149-407E-8051-A415A55011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C0806-1C75-4E36-93B0-93DD75AB50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8B7F8-D9EF-4C82-9712-0A72C11A12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DC3C5-71F8-40F0-91A9-7BFAEC6FE1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03DD9-A41F-442D-9908-83BA99E53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FD391-0948-4D1B-9FA6-A11EF4F62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A373D-A360-44EF-AC26-7AF15EDBEF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833C0-ECEC-4495-8F2E-32B5B592A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F48F2-1582-4D4A-AD7C-A0FCC45DE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DAAC0-8004-494E-B6A9-B63E97EE2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3190B-BE8C-4570-875A-AFBD3AD97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E3E15-1C33-4DE7-A320-0C6EB058F6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2686C-4504-4095-897F-3D8DECFBB0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B3BC2-B6E1-4C08-BB77-4F92DE1C7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FC583-163B-42C6-B38E-ACC62A99C3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D63AB-F391-41EB-A0CB-6775656E68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2D2AB-0FB7-4639-9C34-5B07824B2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8E4C1-B974-4925-AC27-D04783F3E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4136A-D49C-4A30-91D4-1D4622EEAE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4C59D-C6F8-424B-8C53-3243EBBEC1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307BF-C567-446F-B708-FDBC8280D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47436-11BB-45A8-A6FD-ECA40E97B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68926-E2FC-4318-8237-70E27AACB7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D89F5-818B-4EF0-915C-269A6DE9C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434CE-BE41-41CF-BB92-A05B95908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602CB-7561-4A88-B61E-4A3906B10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0CC41-44C7-4C1F-8E7F-511A54CB1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957A1-A82E-45AE-8F5F-F8C520718C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B21BA-A325-4AA0-9EAC-092D6B3171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30C34-0451-4C70-9BE5-CABCC6D6EF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A040331-A03F-40F9-B6AE-05A82B4CA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1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8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A8EAF2F-5386-4D7E-B48B-DAEB5F734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latin typeface="+mn-lt"/>
              </a:defRPr>
            </a:lvl1pPr>
          </a:lstStyle>
          <a:p>
            <a:pPr>
              <a:defRPr/>
            </a:pPr>
            <a:fld id="{2687B454-1037-48CB-8A3D-EE2F248EB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1071563"/>
            <a:ext cx="8134672" cy="4805709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b="1" dirty="0" smtClean="0"/>
              <a:t>АРКТИКА   </a:t>
            </a:r>
            <a:br>
              <a:rPr lang="ru-RU" sz="6600" b="1" dirty="0" smtClean="0"/>
            </a:b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 smtClean="0"/>
              <a:t>И </a:t>
            </a:r>
            <a:br>
              <a:rPr lang="ru-RU" sz="6600" b="1" dirty="0" smtClean="0"/>
            </a:br>
            <a:r>
              <a:rPr lang="ru-RU" sz="6600" b="1" dirty="0" smtClean="0"/>
              <a:t/>
            </a:r>
            <a:br>
              <a:rPr lang="ru-RU" sz="6600" b="1" dirty="0" smtClean="0"/>
            </a:br>
            <a:r>
              <a:rPr lang="ru-RU" sz="6600" b="1" dirty="0" smtClean="0"/>
              <a:t>  АНТАРКТИДА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4" t="-3620" r="11846"/>
          <a:stretch/>
        </p:blipFill>
        <p:spPr>
          <a:xfrm>
            <a:off x="251520" y="3109086"/>
            <a:ext cx="1728192" cy="20608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463190"/>
            <a:ext cx="1881567" cy="20112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000" b="1" smtClean="0"/>
              <a:t>Белые медведи – </a:t>
            </a:r>
            <a:br>
              <a:rPr lang="ru-RU" sz="6000" b="1" smtClean="0"/>
            </a:br>
            <a:r>
              <a:rPr lang="ru-RU" sz="6000" b="1" smtClean="0"/>
              <a:t>отличные пловцы.</a:t>
            </a:r>
          </a:p>
        </p:txBody>
      </p:sp>
      <p:pic>
        <p:nvPicPr>
          <p:cNvPr id="17411" name="Picture 7" descr="m1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81976" y="1916832"/>
            <a:ext cx="4945539" cy="3455665"/>
          </a:xfrm>
        </p:spPr>
      </p:pic>
      <p:pic>
        <p:nvPicPr>
          <p:cNvPr id="4" name="Picture 3" descr="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104" y="2204864"/>
            <a:ext cx="3466728" cy="4252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000" b="1" smtClean="0"/>
              <a:t>Белый медведь – хищник.</a:t>
            </a:r>
          </a:p>
        </p:txBody>
      </p:sp>
      <p:pic>
        <p:nvPicPr>
          <p:cNvPr id="22531" name="Picture 3" descr="m2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576" y="1916832"/>
            <a:ext cx="3193681" cy="2232224"/>
          </a:xfrm>
        </p:spPr>
      </p:pic>
      <p:pic>
        <p:nvPicPr>
          <p:cNvPr id="4" name="Picture 3" descr="m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3968" y="2492896"/>
            <a:ext cx="4562170" cy="384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m2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095375"/>
            <a:ext cx="7416800" cy="4781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N1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1190625" y="957263"/>
            <a:ext cx="6762750" cy="4486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b="1" smtClean="0">
                <a:solidFill>
                  <a:srgbClr val="0000FF"/>
                </a:solidFill>
              </a:rPr>
              <a:t>АНТАРКТИДА</a:t>
            </a:r>
          </a:p>
        </p:txBody>
      </p:sp>
      <p:pic>
        <p:nvPicPr>
          <p:cNvPr id="28675" name="Picture 7" descr="m1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628775"/>
            <a:ext cx="6481762" cy="4392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b="1" smtClean="0">
                <a:solidFill>
                  <a:srgbClr val="0000FF"/>
                </a:solidFill>
              </a:rPr>
              <a:t>ЮЖНЫЙ ПОЛЮС</a:t>
            </a:r>
          </a:p>
        </p:txBody>
      </p:sp>
      <p:pic>
        <p:nvPicPr>
          <p:cNvPr id="29699" name="Picture 6" descr="N1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408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f415310c46c0d859e7febcc427a861106d15338_8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7816" y="476672"/>
            <a:ext cx="8529977" cy="602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21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41276" y="0"/>
            <a:ext cx="8350696" cy="3244552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b="1" dirty="0" smtClean="0"/>
              <a:t>Животный  мир</a:t>
            </a:r>
            <a:br>
              <a:rPr lang="ru-RU" sz="6600" b="1" dirty="0" smtClean="0"/>
            </a:br>
            <a:r>
              <a:rPr lang="ru-RU" sz="6600" b="1" dirty="0" smtClean="0"/>
              <a:t>Южного </a:t>
            </a:r>
            <a:br>
              <a:rPr lang="ru-RU" sz="6600" b="1" dirty="0" smtClean="0"/>
            </a:br>
            <a:r>
              <a:rPr lang="ru-RU" sz="6600" b="1" dirty="0" smtClean="0"/>
              <a:t>полюса.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052176"/>
            <a:ext cx="3801616" cy="3801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200" b="1" smtClean="0"/>
              <a:t>ПИНГВИНЫ</a:t>
            </a:r>
          </a:p>
        </p:txBody>
      </p:sp>
      <p:pic>
        <p:nvPicPr>
          <p:cNvPr id="32771" name="Picture 6" descr="п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1628775"/>
            <a:ext cx="4608513" cy="48244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Пингвины - птицы</a:t>
            </a:r>
          </a:p>
        </p:txBody>
      </p:sp>
      <p:pic>
        <p:nvPicPr>
          <p:cNvPr id="33795" name="Picture 7" descr="п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989138"/>
            <a:ext cx="4038600" cy="4103687"/>
          </a:xfrm>
        </p:spPr>
      </p:pic>
      <p:pic>
        <p:nvPicPr>
          <p:cNvPr id="33796" name="Picture 10" descr="n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7900" y="2060575"/>
            <a:ext cx="3960813" cy="3816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i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052736"/>
            <a:ext cx="7805092" cy="5043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483768" y="260648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АРКТИКА-Северный полюс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46197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7" descr="N1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44008" y="1988840"/>
            <a:ext cx="4248274" cy="4176712"/>
          </a:xfrm>
        </p:spPr>
      </p:pic>
      <p:pic>
        <p:nvPicPr>
          <p:cNvPr id="34820" name="Picture 8" descr="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39552" y="980728"/>
            <a:ext cx="3673475" cy="41148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bowhead-whale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13847"/>
          <a:stretch>
            <a:fillRect/>
          </a:stretch>
        </p:blipFill>
        <p:spPr>
          <a:xfrm>
            <a:off x="323528" y="188640"/>
            <a:ext cx="4608512" cy="3176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горбатый кит.jpg"/>
          <p:cNvPicPr>
            <a:picLocks noChangeAspect="1"/>
          </p:cNvPicPr>
          <p:nvPr/>
        </p:nvPicPr>
        <p:blipFill>
          <a:blip r:embed="rId3" cstate="print"/>
          <a:srcRect b="5405"/>
          <a:stretch>
            <a:fillRect/>
          </a:stretch>
        </p:blipFill>
        <p:spPr>
          <a:xfrm>
            <a:off x="3563888" y="3501008"/>
            <a:ext cx="5091552" cy="3178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940152" y="548680"/>
            <a:ext cx="228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Синий кит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259632" y="4509120"/>
            <a:ext cx="2016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Горбатый кит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1580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200" b="1" smtClean="0"/>
              <a:t>АЛЬБАТРОС</a:t>
            </a:r>
          </a:p>
        </p:txBody>
      </p:sp>
      <p:pic>
        <p:nvPicPr>
          <p:cNvPr id="31747" name="Picture 3" descr="a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2071688"/>
            <a:ext cx="6191250" cy="3863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24" y="405784"/>
            <a:ext cx="7711752" cy="5783814"/>
          </a:xfrm>
        </p:spPr>
      </p:pic>
    </p:spTree>
    <p:extLst>
      <p:ext uri="{BB962C8B-B14F-4D97-AF65-F5344CB8AC3E}">
        <p14:creationId xmlns:p14="http://schemas.microsoft.com/office/powerpoint/2010/main" val="1929896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title"/>
          </p:nvPr>
        </p:nvSpPr>
        <p:spPr>
          <a:solidFill>
            <a:srgbClr val="FF9999"/>
          </a:solidFill>
        </p:spPr>
        <p:txBody>
          <a:bodyPr/>
          <a:lstStyle/>
          <a:p>
            <a:pPr eaLnBrk="1" hangingPunct="1"/>
            <a:r>
              <a:rPr lang="ru-RU" sz="6600" b="1" smtClean="0"/>
              <a:t>Сохранить!</a:t>
            </a:r>
          </a:p>
        </p:txBody>
      </p:sp>
      <p:pic>
        <p:nvPicPr>
          <p:cNvPr id="35843" name="Picture 7" descr="N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1773238"/>
            <a:ext cx="6769100" cy="45354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Северный  полюс</a:t>
            </a:r>
          </a:p>
        </p:txBody>
      </p:sp>
      <p:pic>
        <p:nvPicPr>
          <p:cNvPr id="8195" name="Picture 6" descr="m1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412875"/>
            <a:ext cx="7345362" cy="4895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0000FF"/>
                </a:solidFill>
              </a:rPr>
              <a:t>Северный Ледовитый океан</a:t>
            </a:r>
          </a:p>
        </p:txBody>
      </p:sp>
      <p:pic>
        <p:nvPicPr>
          <p:cNvPr id="7171" name="Picture 7" descr="m1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484313"/>
            <a:ext cx="7920037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600" smtClean="0"/>
              <a:t>Животные</a:t>
            </a:r>
            <a:br>
              <a:rPr lang="ru-RU" sz="6600" smtClean="0"/>
            </a:br>
            <a:r>
              <a:rPr lang="ru-RU" sz="6600" smtClean="0"/>
              <a:t>Северного полюса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573016"/>
            <a:ext cx="4139952" cy="3050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600" b="1" smtClean="0"/>
              <a:t>моржи</a:t>
            </a:r>
          </a:p>
        </p:txBody>
      </p:sp>
      <p:pic>
        <p:nvPicPr>
          <p:cNvPr id="10243" name="Picture 6" descr="c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700213"/>
            <a:ext cx="6769100" cy="4537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b="1" smtClean="0"/>
              <a:t>тюлени</a:t>
            </a:r>
          </a:p>
        </p:txBody>
      </p:sp>
      <p:pic>
        <p:nvPicPr>
          <p:cNvPr id="11267" name="Picture 6" descr="c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19175" y="1600200"/>
            <a:ext cx="710565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b="1" smtClean="0"/>
              <a:t>поморник</a:t>
            </a:r>
          </a:p>
        </p:txBody>
      </p:sp>
      <p:pic>
        <p:nvPicPr>
          <p:cNvPr id="12291" name="Picture 6" descr="пом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408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b="1" smtClean="0">
                <a:solidFill>
                  <a:srgbClr val="0000FF"/>
                </a:solidFill>
              </a:rPr>
              <a:t>Белый медведь</a:t>
            </a:r>
          </a:p>
        </p:txBody>
      </p:sp>
      <p:pic>
        <p:nvPicPr>
          <p:cNvPr id="13315" name="Picture 6" descr="m1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408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7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286</TotalTime>
  <Words>38</Words>
  <Application>Microsoft Office PowerPoint</Application>
  <PresentationFormat>Экран (4:3)</PresentationFormat>
  <Paragraphs>20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Garamond</vt:lpstr>
      <vt:lpstr>Tahoma</vt:lpstr>
      <vt:lpstr>Wingdings</vt:lpstr>
      <vt:lpstr>Океан</vt:lpstr>
      <vt:lpstr>Текстура</vt:lpstr>
      <vt:lpstr>Оформление по умолчанию</vt:lpstr>
      <vt:lpstr>АРКТИКА     И     АНТАРКТИДА</vt:lpstr>
      <vt:lpstr>Презентация PowerPoint</vt:lpstr>
      <vt:lpstr>Северный  полюс</vt:lpstr>
      <vt:lpstr>Северный Ледовитый океан</vt:lpstr>
      <vt:lpstr>Животные Северного полюса</vt:lpstr>
      <vt:lpstr>моржи</vt:lpstr>
      <vt:lpstr>тюлени</vt:lpstr>
      <vt:lpstr>поморник</vt:lpstr>
      <vt:lpstr>Белый медведь</vt:lpstr>
      <vt:lpstr>Белые медведи –  отличные пловцы.</vt:lpstr>
      <vt:lpstr>Белый медведь – хищник.</vt:lpstr>
      <vt:lpstr>Презентация PowerPoint</vt:lpstr>
      <vt:lpstr>Презентация PowerPoint</vt:lpstr>
      <vt:lpstr>АНТАРКТИДА</vt:lpstr>
      <vt:lpstr>ЮЖНЫЙ ПОЛЮС</vt:lpstr>
      <vt:lpstr>Презентация PowerPoint</vt:lpstr>
      <vt:lpstr>Животный  мир Южного  полюса.</vt:lpstr>
      <vt:lpstr>ПИНГВИНЫ</vt:lpstr>
      <vt:lpstr>Пингвины - птицы</vt:lpstr>
      <vt:lpstr>Презентация PowerPoint</vt:lpstr>
      <vt:lpstr>Презентация PowerPoint</vt:lpstr>
      <vt:lpstr>АЛЬБАТРОС</vt:lpstr>
      <vt:lpstr>Презентация PowerPoint</vt:lpstr>
      <vt:lpstr>Сохранить!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Где  живут  белые  медведи?</dc:title>
  <dc:creator>Admin</dc:creator>
  <cp:lastModifiedBy>Пользователь</cp:lastModifiedBy>
  <cp:revision>17</cp:revision>
  <dcterms:created xsi:type="dcterms:W3CDTF">2011-02-07T23:38:11Z</dcterms:created>
  <dcterms:modified xsi:type="dcterms:W3CDTF">2023-01-09T14:59:57Z</dcterms:modified>
</cp:coreProperties>
</file>